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>
        <p:scale>
          <a:sx n="40" d="100"/>
          <a:sy n="40" d="100"/>
        </p:scale>
        <p:origin x="199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43CD-8318-43F9-9F6A-7F9C137E58E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89B-086C-4098-8C49-A6463556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43CD-8318-43F9-9F6A-7F9C137E58E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89B-086C-4098-8C49-A6463556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5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43CD-8318-43F9-9F6A-7F9C137E58E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89B-086C-4098-8C49-A6463556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43CD-8318-43F9-9F6A-7F9C137E58E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89B-086C-4098-8C49-A6463556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43CD-8318-43F9-9F6A-7F9C137E58E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89B-086C-4098-8C49-A6463556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43CD-8318-43F9-9F6A-7F9C137E58E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89B-086C-4098-8C49-A6463556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0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43CD-8318-43F9-9F6A-7F9C137E58E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89B-086C-4098-8C49-A6463556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0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43CD-8318-43F9-9F6A-7F9C137E58E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89B-086C-4098-8C49-A6463556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43CD-8318-43F9-9F6A-7F9C137E58E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89B-086C-4098-8C49-A6463556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2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43CD-8318-43F9-9F6A-7F9C137E58E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89B-086C-4098-8C49-A6463556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43CD-8318-43F9-9F6A-7F9C137E58E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89B-086C-4098-8C49-A6463556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8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43CD-8318-43F9-9F6A-7F9C137E58E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4989B-086C-4098-8C49-A6463556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8" y="264695"/>
            <a:ext cx="8456712" cy="6376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9179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</cp:revision>
  <dcterms:created xsi:type="dcterms:W3CDTF">2014-10-12T11:46:32Z</dcterms:created>
  <dcterms:modified xsi:type="dcterms:W3CDTF">2014-10-12T11:49:23Z</dcterms:modified>
</cp:coreProperties>
</file>