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2810A6-ADA5-694B-8D20-E5C393DEB276}" v="10" dt="2026-09-19T13:32:30.8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7"/>
    <p:restoredTop sz="94610"/>
  </p:normalViewPr>
  <p:slideViewPr>
    <p:cSldViewPr snapToGrid="0" snapToObjects="1">
      <p:cViewPr varScale="1">
        <p:scale>
          <a:sx n="163" d="100"/>
          <a:sy n="163" d="100"/>
        </p:scale>
        <p:origin x="168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4570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sv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svg"/><Relationship Id="rId10" Type="http://schemas.openxmlformats.org/officeDocument/2006/relationships/image" Target="../media/image8.jpeg"/><Relationship Id="rId4" Type="http://schemas.openxmlformats.org/officeDocument/2006/relationships/image" Target="../media/image2.sv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gradFill rotWithShape="1">
          <a:gsLst>
            <a:gs pos="0">
              <a:srgbClr val="2D1B4E"/>
            </a:gs>
            <a:gs pos="55000">
              <a:srgbClr val="1A0A2E"/>
            </a:gs>
            <a:gs pos="100000">
              <a:srgbClr val="0E0618"/>
            </a:gs>
          </a:gsLst>
          <a:path path="circle">
            <a:fillToRect l="70000" t="80000" r="30000" b="2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7000"/>
                </a:srgbClr>
              </a:gs>
              <a:gs pos="10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FFFFFF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16341" y="1365424"/>
            <a:ext cx="70991" cy="70991"/>
          </a:xfrm>
          <a:prstGeom prst="ellipse">
            <a:avLst/>
          </a:prstGeom>
          <a:solidFill>
            <a:srgbClr val="C9A84C"/>
          </a:solidFill>
          <a:ln w="9525">
            <a:solidFill>
              <a:srgbClr val="1A0A2E"/>
            </a:solidFill>
          </a:ln>
          <a:effectLst>
            <a:outerShdw blurRad="43180" dist="50800" dir="16200000" algn="bl" rotWithShape="0">
              <a:srgbClr val="C9A84C">
                <a:alpha val="50000"/>
              </a:srgbClr>
            </a:outerShdw>
          </a:effectLst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16341" y="2353940"/>
            <a:ext cx="70991" cy="70991"/>
          </a:xfrm>
          <a:prstGeom prst="ellipse">
            <a:avLst/>
          </a:prstGeom>
          <a:solidFill>
            <a:srgbClr val="C9A84C"/>
          </a:solidFill>
          <a:ln w="9525">
            <a:solidFill>
              <a:srgbClr val="1A0A2E"/>
            </a:solidFill>
          </a:ln>
          <a:effectLst>
            <a:outerShdw blurRad="43180" dist="50800" dir="16200000" algn="bl" rotWithShape="0">
              <a:srgbClr val="C9A84C">
                <a:alpha val="50000"/>
              </a:srgbClr>
            </a:outerShdw>
          </a:effectLst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16341" y="3342308"/>
            <a:ext cx="70991" cy="70991"/>
          </a:xfrm>
          <a:prstGeom prst="ellipse">
            <a:avLst/>
          </a:prstGeom>
          <a:solidFill>
            <a:srgbClr val="C9A84C"/>
          </a:solidFill>
          <a:ln w="9525">
            <a:solidFill>
              <a:srgbClr val="1A0A2E"/>
            </a:solidFill>
          </a:ln>
          <a:effectLst>
            <a:outerShdw blurRad="43180" dist="50800" dir="16200000" algn="bl" rotWithShape="0">
              <a:srgbClr val="C9A84C">
                <a:alpha val="50000"/>
              </a:srgbClr>
            </a:outerShdw>
          </a:effectLst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41" y="4330675"/>
            <a:ext cx="70991" cy="70991"/>
          </a:xfrm>
          <a:prstGeom prst="ellipse">
            <a:avLst/>
          </a:prstGeom>
          <a:solidFill>
            <a:srgbClr val="C9A84C"/>
          </a:solidFill>
          <a:ln w="9525">
            <a:solidFill>
              <a:srgbClr val="1A0A2E"/>
            </a:solidFill>
          </a:ln>
          <a:effectLst>
            <a:outerShdw blurRad="43180" dist="50800" dir="16200000" algn="bl" rotWithShape="0">
              <a:srgbClr val="C9A84C">
                <a:alpha val="50000"/>
              </a:srgbClr>
            </a:outerShdw>
          </a:effectLst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555361" y="1530176"/>
            <a:ext cx="70991" cy="70991"/>
          </a:xfrm>
          <a:prstGeom prst="ellipse">
            <a:avLst/>
          </a:prstGeom>
          <a:solidFill>
            <a:srgbClr val="C9A84C"/>
          </a:solidFill>
          <a:ln w="9525">
            <a:solidFill>
              <a:srgbClr val="1A0A2E"/>
            </a:solidFill>
          </a:ln>
          <a:effectLst>
            <a:outerShdw blurRad="43180" dist="50800" dir="16200000" algn="bl" rotWithShape="0">
              <a:srgbClr val="C9A84C">
                <a:alpha val="50000"/>
              </a:srgbClr>
            </a:outerShdw>
          </a:effectLst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55361" y="2848049"/>
            <a:ext cx="70991" cy="70991"/>
          </a:xfrm>
          <a:prstGeom prst="ellipse">
            <a:avLst/>
          </a:prstGeom>
          <a:solidFill>
            <a:srgbClr val="C9A84C"/>
          </a:solidFill>
          <a:ln w="9525">
            <a:solidFill>
              <a:srgbClr val="1A0A2E"/>
            </a:solidFill>
          </a:ln>
          <a:effectLst>
            <a:outerShdw blurRad="43180" dist="50800" dir="16200000" algn="bl" rotWithShape="0">
              <a:srgbClr val="C9A84C">
                <a:alpha val="50000"/>
              </a:srgbClr>
            </a:outerShdw>
          </a:effectLst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555361" y="4165922"/>
            <a:ext cx="70991" cy="70991"/>
          </a:xfrm>
          <a:prstGeom prst="ellipse">
            <a:avLst/>
          </a:prstGeom>
          <a:solidFill>
            <a:srgbClr val="C9A84C"/>
          </a:solidFill>
          <a:ln w="9525">
            <a:solidFill>
              <a:srgbClr val="1A0A2E"/>
            </a:solidFill>
          </a:ln>
          <a:effectLst>
            <a:outerShdw blurRad="43180" dist="50800" dir="16200000" algn="bl" rotWithShape="0">
              <a:srgbClr val="C9A84C">
                <a:alpha val="50000"/>
              </a:srgbClr>
            </a:outerShdw>
          </a:effectLst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6925" y="157460"/>
            <a:ext cx="9110151" cy="298847"/>
          </a:xfrm>
          <a:prstGeom prst="rect">
            <a:avLst/>
          </a:prstGeom>
          <a:noFill/>
          <a:ln/>
          <a:effectLst>
            <a:outerShdw blurRad="128270" dist="13970" dir="5400000" algn="bl" rotWithShape="0">
              <a:srgbClr val="C9A84C">
                <a:alpha val="35000"/>
              </a:srgbClr>
            </a:outerShdw>
          </a:effectLst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4"/>
              </a:lnSpc>
              <a:buNone/>
            </a:pPr>
            <a:r>
              <a:rPr lang="en-US" sz="2140" b="1" kern="0" spc="170" dirty="0">
                <a:solidFill>
                  <a:srgbClr val="C9A84C"/>
                </a:solidFill>
                <a:latin typeface="Constantia" pitchFamily="34" charset="0"/>
                <a:ea typeface="Constantia" pitchFamily="34" charset="-122"/>
                <a:cs typeface="Constantia" pitchFamily="34" charset="-120"/>
              </a:rPr>
              <a:t>SEVEN LENTEN SUNDAYS</a:t>
            </a:r>
            <a:endParaRPr lang="en-US" sz="2140" dirty="0"/>
          </a:p>
        </p:txBody>
      </p:sp>
      <p:sp>
        <p:nvSpPr>
          <p:cNvPr id="12" name="Text 10"/>
          <p:cNvSpPr/>
          <p:nvPr/>
        </p:nvSpPr>
        <p:spPr>
          <a:xfrm>
            <a:off x="-110788" y="485477"/>
            <a:ext cx="9365575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60"/>
              </a:lnSpc>
              <a:spcBef>
                <a:spcPts val="230"/>
              </a:spcBef>
              <a:buNone/>
            </a:pPr>
            <a:r>
              <a:rPr lang="en-US" sz="840" i="1" kern="0" spc="110" dirty="0">
                <a:solidFill>
                  <a:srgbClr val="B8A9C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Journey through lent of Reflection &amp; Renewal</a:t>
            </a:r>
            <a:endParaRPr lang="en-US" sz="840" dirty="0"/>
          </a:p>
        </p:txBody>
      </p:sp>
      <p:sp>
        <p:nvSpPr>
          <p:cNvPr id="13" name="Text 11"/>
          <p:cNvSpPr/>
          <p:nvPr/>
        </p:nvSpPr>
        <p:spPr>
          <a:xfrm>
            <a:off x="1726704" y="765423"/>
            <a:ext cx="271522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5632" y="702924"/>
            <a:ext cx="132588" cy="132588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4701927" y="765423"/>
            <a:ext cx="271522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>
                  <a:alpha val="7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314920" y="928390"/>
            <a:ext cx="4071789" cy="945207"/>
          </a:xfrm>
          <a:prstGeom prst="roundRect">
            <a:avLst>
              <a:gd name="adj" fmla="val 5240"/>
            </a:avLst>
          </a:prstGeom>
          <a:solidFill>
            <a:srgbClr val="2D1B4E">
              <a:alpha val="88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314920" y="928390"/>
            <a:ext cx="19050" cy="945207"/>
          </a:xfrm>
          <a:custGeom>
            <a:avLst/>
            <a:gdLst/>
            <a:ahLst/>
            <a:cxnLst/>
            <a:rect l="l" t="t" r="r" b="b"/>
            <a:pathLst>
              <a:path w="19050" h="945207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934718"/>
                </a:lnTo>
                <a:lnTo>
                  <a:pt x="16669" y="932736"/>
                </a:lnTo>
                <a:lnTo>
                  <a:pt x="14288" y="930480"/>
                </a:lnTo>
                <a:lnTo>
                  <a:pt x="11906" y="927890"/>
                </a:lnTo>
                <a:lnTo>
                  <a:pt x="9525" y="924881"/>
                </a:lnTo>
                <a:lnTo>
                  <a:pt x="7144" y="921302"/>
                </a:lnTo>
                <a:lnTo>
                  <a:pt x="4763" y="916869"/>
                </a:lnTo>
                <a:lnTo>
                  <a:pt x="2381" y="910850"/>
                </a:lnTo>
                <a:lnTo>
                  <a:pt x="0" y="895677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420291" y="1300609"/>
            <a:ext cx="200620" cy="220682"/>
          </a:xfrm>
          <a:prstGeom prst="ellipse">
            <a:avLst/>
          </a:prstGeom>
          <a:gradFill rotWithShape="1">
            <a:gsLst>
              <a:gs pos="0">
                <a:srgbClr val="E8C96A"/>
              </a:gs>
              <a:gs pos="100000">
                <a:srgbClr val="C9A84C"/>
              </a:gs>
            </a:gsLst>
            <a:lin ang="2700000" scaled="1"/>
          </a:gradFill>
          <a:ln/>
          <a:effectLst>
            <a:outerShdw blurRad="57150" dist="7620" dir="5400000" algn="bl" rotWithShape="0">
              <a:srgbClr val="C9A84C">
                <a:alpha val="40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30" b="1" dirty="0">
                <a:solidFill>
                  <a:srgbClr val="1A0A2E"/>
                </a:solidFill>
                <a:latin typeface="Constantia" pitchFamily="34" charset="0"/>
                <a:ea typeface="Constantia" pitchFamily="34" charset="-122"/>
                <a:cs typeface="Constantia" pitchFamily="34" charset="-120"/>
              </a:rPr>
              <a:t>1</a:t>
            </a:r>
            <a:endParaRPr lang="en-US" sz="730" dirty="0"/>
          </a:p>
        </p:txBody>
      </p:sp>
      <p:sp>
        <p:nvSpPr>
          <p:cNvPr id="19" name="Text 16"/>
          <p:cNvSpPr/>
          <p:nvPr/>
        </p:nvSpPr>
        <p:spPr>
          <a:xfrm>
            <a:off x="691902" y="1246584"/>
            <a:ext cx="3719512" cy="106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700" b="1" kern="0" spc="70" dirty="0">
                <a:solidFill>
                  <a:srgbClr val="C9A84C"/>
                </a:solidFill>
                <a:latin typeface="Constantia" pitchFamily="34" charset="0"/>
                <a:ea typeface="Constantia" pitchFamily="34" charset="-122"/>
                <a:cs typeface="Constantia" pitchFamily="34" charset="-120"/>
              </a:rPr>
              <a:t>TREASURES SUNDAY</a:t>
            </a:r>
            <a:endParaRPr lang="en-US" sz="700" dirty="0"/>
          </a:p>
        </p:txBody>
      </p:sp>
      <p:sp>
        <p:nvSpPr>
          <p:cNvPr id="20" name="Text 17"/>
          <p:cNvSpPr/>
          <p:nvPr/>
        </p:nvSpPr>
        <p:spPr>
          <a:xfrm>
            <a:off x="691902" y="1360736"/>
            <a:ext cx="3719512" cy="89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08"/>
              </a:lnSpc>
              <a:buNone/>
            </a:pPr>
            <a:r>
              <a:rPr lang="en-US" sz="590" i="1" dirty="0">
                <a:solidFill>
                  <a:srgbClr val="B8A9C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Matthew 6:19–33</a:t>
            </a:r>
            <a:endParaRPr lang="en-US" sz="590" dirty="0"/>
          </a:p>
        </p:txBody>
      </p:sp>
      <p:sp>
        <p:nvSpPr>
          <p:cNvPr id="21" name="Text 18"/>
          <p:cNvSpPr/>
          <p:nvPr/>
        </p:nvSpPr>
        <p:spPr>
          <a:xfrm>
            <a:off x="691902" y="1458069"/>
            <a:ext cx="3719512" cy="9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67"/>
              </a:lnSpc>
              <a:buNone/>
            </a:pPr>
            <a:r>
              <a:rPr lang="en-US" sz="590" dirty="0">
                <a:solidFill>
                  <a:srgbClr val="F5F0E8">
                    <a:alpha val="9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Store up what lasts — seek God's kingdom first.</a:t>
            </a:r>
            <a:endParaRPr lang="en-US" sz="590" dirty="0"/>
          </a:p>
        </p:txBody>
      </p:sp>
      <p:sp>
        <p:nvSpPr>
          <p:cNvPr id="23" name="Text 19"/>
          <p:cNvSpPr/>
          <p:nvPr/>
        </p:nvSpPr>
        <p:spPr>
          <a:xfrm>
            <a:off x="314920" y="1916757"/>
            <a:ext cx="4071789" cy="945356"/>
          </a:xfrm>
          <a:prstGeom prst="roundRect">
            <a:avLst>
              <a:gd name="adj" fmla="val 5239"/>
            </a:avLst>
          </a:prstGeom>
          <a:solidFill>
            <a:srgbClr val="2D1B4E">
              <a:alpha val="88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4" name="Text 20"/>
          <p:cNvSpPr/>
          <p:nvPr/>
        </p:nvSpPr>
        <p:spPr>
          <a:xfrm>
            <a:off x="314920" y="1916757"/>
            <a:ext cx="19050" cy="945356"/>
          </a:xfrm>
          <a:custGeom>
            <a:avLst/>
            <a:gdLst/>
            <a:ahLst/>
            <a:cxnLst/>
            <a:rect l="l" t="t" r="r" b="b"/>
            <a:pathLst>
              <a:path w="19050" h="945356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934867"/>
                </a:lnTo>
                <a:lnTo>
                  <a:pt x="16669" y="932885"/>
                </a:lnTo>
                <a:lnTo>
                  <a:pt x="14288" y="930628"/>
                </a:lnTo>
                <a:lnTo>
                  <a:pt x="11906" y="928039"/>
                </a:lnTo>
                <a:lnTo>
                  <a:pt x="9525" y="925029"/>
                </a:lnTo>
                <a:lnTo>
                  <a:pt x="7144" y="921451"/>
                </a:lnTo>
                <a:lnTo>
                  <a:pt x="4763" y="917018"/>
                </a:lnTo>
                <a:lnTo>
                  <a:pt x="2381" y="910999"/>
                </a:lnTo>
                <a:lnTo>
                  <a:pt x="0" y="895826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21"/>
          <p:cNvSpPr/>
          <p:nvPr/>
        </p:nvSpPr>
        <p:spPr>
          <a:xfrm>
            <a:off x="420291" y="2289125"/>
            <a:ext cx="200620" cy="220682"/>
          </a:xfrm>
          <a:prstGeom prst="ellipse">
            <a:avLst/>
          </a:prstGeom>
          <a:gradFill rotWithShape="1">
            <a:gsLst>
              <a:gs pos="0">
                <a:srgbClr val="E8C96A"/>
              </a:gs>
              <a:gs pos="100000">
                <a:srgbClr val="C9A84C"/>
              </a:gs>
            </a:gsLst>
            <a:lin ang="2700000" scaled="1"/>
          </a:gradFill>
          <a:ln/>
          <a:effectLst>
            <a:outerShdw blurRad="57150" dist="7620" dir="5400000" algn="bl" rotWithShape="0">
              <a:srgbClr val="C9A84C">
                <a:alpha val="40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30" b="1" dirty="0">
                <a:solidFill>
                  <a:srgbClr val="1A0A2E"/>
                </a:solidFill>
                <a:latin typeface="Constantia" pitchFamily="34" charset="0"/>
                <a:ea typeface="Constantia" pitchFamily="34" charset="-122"/>
                <a:cs typeface="Constantia" pitchFamily="34" charset="-120"/>
              </a:rPr>
              <a:t>2</a:t>
            </a:r>
            <a:endParaRPr lang="en-US" sz="730" dirty="0"/>
          </a:p>
        </p:txBody>
      </p:sp>
      <p:sp>
        <p:nvSpPr>
          <p:cNvPr id="26" name="Text 22"/>
          <p:cNvSpPr/>
          <p:nvPr/>
        </p:nvSpPr>
        <p:spPr>
          <a:xfrm>
            <a:off x="691902" y="2235101"/>
            <a:ext cx="3719512" cy="106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700" b="1" kern="0" spc="70" dirty="0">
                <a:solidFill>
                  <a:srgbClr val="C9A84C"/>
                </a:solidFill>
                <a:latin typeface="Constantia" pitchFamily="34" charset="0"/>
                <a:ea typeface="Constantia" pitchFamily="34" charset="-122"/>
                <a:cs typeface="Constantia" pitchFamily="34" charset="-120"/>
              </a:rPr>
              <a:t>TEMPTATION SUNDAY</a:t>
            </a:r>
            <a:endParaRPr lang="en-US" sz="700" dirty="0"/>
          </a:p>
        </p:txBody>
      </p:sp>
      <p:sp>
        <p:nvSpPr>
          <p:cNvPr id="27" name="Text 23"/>
          <p:cNvSpPr/>
          <p:nvPr/>
        </p:nvSpPr>
        <p:spPr>
          <a:xfrm>
            <a:off x="691902" y="2349252"/>
            <a:ext cx="3719512" cy="89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08"/>
              </a:lnSpc>
              <a:buNone/>
            </a:pPr>
            <a:r>
              <a:rPr lang="en-US" sz="590" i="1" dirty="0">
                <a:solidFill>
                  <a:srgbClr val="B8A9C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Matthew 4:1–11</a:t>
            </a:r>
            <a:endParaRPr lang="en-US" sz="590" dirty="0"/>
          </a:p>
        </p:txBody>
      </p:sp>
      <p:sp>
        <p:nvSpPr>
          <p:cNvPr id="28" name="Text 24"/>
          <p:cNvSpPr/>
          <p:nvPr/>
        </p:nvSpPr>
        <p:spPr>
          <a:xfrm>
            <a:off x="691902" y="2446586"/>
            <a:ext cx="3719512" cy="9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67"/>
              </a:lnSpc>
              <a:buNone/>
            </a:pPr>
            <a:r>
              <a:rPr lang="en-US" sz="590" dirty="0">
                <a:solidFill>
                  <a:srgbClr val="F5F0E8">
                    <a:alpha val="9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Resist the deceiver — stand firm on God's Word.</a:t>
            </a:r>
            <a:endParaRPr lang="en-US" sz="590" dirty="0"/>
          </a:p>
        </p:txBody>
      </p:sp>
      <p:sp>
        <p:nvSpPr>
          <p:cNvPr id="30" name="Text 25"/>
          <p:cNvSpPr/>
          <p:nvPr/>
        </p:nvSpPr>
        <p:spPr>
          <a:xfrm>
            <a:off x="314920" y="2905274"/>
            <a:ext cx="4071789" cy="945207"/>
          </a:xfrm>
          <a:prstGeom prst="roundRect">
            <a:avLst>
              <a:gd name="adj" fmla="val 5240"/>
            </a:avLst>
          </a:prstGeom>
          <a:solidFill>
            <a:srgbClr val="2D1B4E">
              <a:alpha val="88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26"/>
          <p:cNvSpPr/>
          <p:nvPr/>
        </p:nvSpPr>
        <p:spPr>
          <a:xfrm>
            <a:off x="314920" y="2905274"/>
            <a:ext cx="19050" cy="945207"/>
          </a:xfrm>
          <a:custGeom>
            <a:avLst/>
            <a:gdLst/>
            <a:ahLst/>
            <a:cxnLst/>
            <a:rect l="l" t="t" r="r" b="b"/>
            <a:pathLst>
              <a:path w="19050" h="945207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934718"/>
                </a:lnTo>
                <a:lnTo>
                  <a:pt x="16669" y="932736"/>
                </a:lnTo>
                <a:lnTo>
                  <a:pt x="14288" y="930480"/>
                </a:lnTo>
                <a:lnTo>
                  <a:pt x="11906" y="927890"/>
                </a:lnTo>
                <a:lnTo>
                  <a:pt x="9525" y="924881"/>
                </a:lnTo>
                <a:lnTo>
                  <a:pt x="7144" y="921302"/>
                </a:lnTo>
                <a:lnTo>
                  <a:pt x="4763" y="916869"/>
                </a:lnTo>
                <a:lnTo>
                  <a:pt x="2381" y="910850"/>
                </a:lnTo>
                <a:lnTo>
                  <a:pt x="0" y="895677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2" name="Text 27"/>
          <p:cNvSpPr/>
          <p:nvPr/>
        </p:nvSpPr>
        <p:spPr>
          <a:xfrm>
            <a:off x="420291" y="3277493"/>
            <a:ext cx="200620" cy="220682"/>
          </a:xfrm>
          <a:prstGeom prst="ellipse">
            <a:avLst/>
          </a:prstGeom>
          <a:gradFill rotWithShape="1">
            <a:gsLst>
              <a:gs pos="0">
                <a:srgbClr val="E8C96A"/>
              </a:gs>
              <a:gs pos="100000">
                <a:srgbClr val="C9A84C"/>
              </a:gs>
            </a:gsLst>
            <a:lin ang="2700000" scaled="1"/>
          </a:gradFill>
          <a:ln/>
          <a:effectLst>
            <a:outerShdw blurRad="57150" dist="7620" dir="5400000" algn="bl" rotWithShape="0">
              <a:srgbClr val="C9A84C">
                <a:alpha val="40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30" b="1" dirty="0">
                <a:solidFill>
                  <a:srgbClr val="1A0A2E"/>
                </a:solidFill>
                <a:latin typeface="Constantia" pitchFamily="34" charset="0"/>
                <a:ea typeface="Constantia" pitchFamily="34" charset="-122"/>
                <a:cs typeface="Constantia" pitchFamily="34" charset="-120"/>
              </a:rPr>
              <a:t>3</a:t>
            </a:r>
            <a:endParaRPr lang="en-US" sz="730" dirty="0"/>
          </a:p>
        </p:txBody>
      </p:sp>
      <p:sp>
        <p:nvSpPr>
          <p:cNvPr id="33" name="Text 28"/>
          <p:cNvSpPr/>
          <p:nvPr/>
        </p:nvSpPr>
        <p:spPr>
          <a:xfrm>
            <a:off x="691902" y="3223468"/>
            <a:ext cx="3719512" cy="106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700" b="1" kern="0" spc="70" dirty="0">
                <a:solidFill>
                  <a:srgbClr val="C9A84C"/>
                </a:solidFill>
                <a:latin typeface="Constantia" pitchFamily="34" charset="0"/>
                <a:ea typeface="Constantia" pitchFamily="34" charset="-122"/>
                <a:cs typeface="Constantia" pitchFamily="34" charset="-120"/>
              </a:rPr>
              <a:t>THE PRODIGAL SON SUNDAY</a:t>
            </a:r>
            <a:endParaRPr lang="en-US" sz="700" dirty="0"/>
          </a:p>
        </p:txBody>
      </p:sp>
      <p:sp>
        <p:nvSpPr>
          <p:cNvPr id="34" name="Text 29"/>
          <p:cNvSpPr/>
          <p:nvPr/>
        </p:nvSpPr>
        <p:spPr>
          <a:xfrm>
            <a:off x="691902" y="3337620"/>
            <a:ext cx="3719512" cy="89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08"/>
              </a:lnSpc>
              <a:buNone/>
            </a:pPr>
            <a:r>
              <a:rPr lang="en-US" sz="590" i="1" dirty="0">
                <a:solidFill>
                  <a:srgbClr val="B8A9C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Luke 15:11–32</a:t>
            </a:r>
            <a:endParaRPr lang="en-US" sz="590" dirty="0"/>
          </a:p>
        </p:txBody>
      </p:sp>
      <p:sp>
        <p:nvSpPr>
          <p:cNvPr id="35" name="Text 30"/>
          <p:cNvSpPr/>
          <p:nvPr/>
        </p:nvSpPr>
        <p:spPr>
          <a:xfrm>
            <a:off x="691902" y="3434953"/>
            <a:ext cx="3719512" cy="9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67"/>
              </a:lnSpc>
              <a:buNone/>
            </a:pPr>
            <a:r>
              <a:rPr lang="en-US" sz="590" dirty="0">
                <a:solidFill>
                  <a:srgbClr val="F5F0E8">
                    <a:alpha val="9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Come home — the Father runs to welcome you.</a:t>
            </a:r>
            <a:endParaRPr lang="en-US" sz="590" dirty="0"/>
          </a:p>
        </p:txBody>
      </p:sp>
      <p:sp>
        <p:nvSpPr>
          <p:cNvPr id="37" name="Text 31"/>
          <p:cNvSpPr/>
          <p:nvPr/>
        </p:nvSpPr>
        <p:spPr>
          <a:xfrm>
            <a:off x="314920" y="3893641"/>
            <a:ext cx="4071789" cy="945207"/>
          </a:xfrm>
          <a:prstGeom prst="roundRect">
            <a:avLst>
              <a:gd name="adj" fmla="val 5240"/>
            </a:avLst>
          </a:prstGeom>
          <a:solidFill>
            <a:srgbClr val="2D1B4E">
              <a:alpha val="88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8" name="Text 32"/>
          <p:cNvSpPr/>
          <p:nvPr/>
        </p:nvSpPr>
        <p:spPr>
          <a:xfrm>
            <a:off x="314920" y="3893641"/>
            <a:ext cx="19050" cy="945207"/>
          </a:xfrm>
          <a:custGeom>
            <a:avLst/>
            <a:gdLst/>
            <a:ahLst/>
            <a:cxnLst/>
            <a:rect l="l" t="t" r="r" b="b"/>
            <a:pathLst>
              <a:path w="19050" h="945207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934718"/>
                </a:lnTo>
                <a:lnTo>
                  <a:pt x="16669" y="932736"/>
                </a:lnTo>
                <a:lnTo>
                  <a:pt x="14288" y="930480"/>
                </a:lnTo>
                <a:lnTo>
                  <a:pt x="11906" y="927890"/>
                </a:lnTo>
                <a:lnTo>
                  <a:pt x="9525" y="924881"/>
                </a:lnTo>
                <a:lnTo>
                  <a:pt x="7144" y="921302"/>
                </a:lnTo>
                <a:lnTo>
                  <a:pt x="4763" y="916869"/>
                </a:lnTo>
                <a:lnTo>
                  <a:pt x="2381" y="910850"/>
                </a:lnTo>
                <a:lnTo>
                  <a:pt x="0" y="895677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9" name="Text 33"/>
          <p:cNvSpPr/>
          <p:nvPr/>
        </p:nvSpPr>
        <p:spPr>
          <a:xfrm>
            <a:off x="420291" y="4265861"/>
            <a:ext cx="200620" cy="220682"/>
          </a:xfrm>
          <a:prstGeom prst="ellipse">
            <a:avLst/>
          </a:prstGeom>
          <a:gradFill rotWithShape="1">
            <a:gsLst>
              <a:gs pos="0">
                <a:srgbClr val="E8C96A"/>
              </a:gs>
              <a:gs pos="100000">
                <a:srgbClr val="C9A84C"/>
              </a:gs>
            </a:gsLst>
            <a:lin ang="2700000" scaled="1"/>
          </a:gradFill>
          <a:ln/>
          <a:effectLst>
            <a:outerShdw blurRad="57150" dist="7620" dir="5400000" algn="bl" rotWithShape="0">
              <a:srgbClr val="C9A84C">
                <a:alpha val="40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30" b="1" dirty="0">
                <a:solidFill>
                  <a:srgbClr val="1A0A2E"/>
                </a:solidFill>
                <a:latin typeface="Constantia" pitchFamily="34" charset="0"/>
                <a:ea typeface="Constantia" pitchFamily="34" charset="-122"/>
                <a:cs typeface="Constantia" pitchFamily="34" charset="-120"/>
              </a:rPr>
              <a:t>4</a:t>
            </a:r>
            <a:endParaRPr lang="en-US" sz="730" dirty="0"/>
          </a:p>
        </p:txBody>
      </p:sp>
      <p:sp>
        <p:nvSpPr>
          <p:cNvPr id="40" name="Text 34"/>
          <p:cNvSpPr/>
          <p:nvPr/>
        </p:nvSpPr>
        <p:spPr>
          <a:xfrm>
            <a:off x="703053" y="4211836"/>
            <a:ext cx="3719512" cy="106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700" b="1" kern="0" spc="70" dirty="0">
                <a:solidFill>
                  <a:srgbClr val="C9A84C"/>
                </a:solidFill>
                <a:latin typeface="Constantia" pitchFamily="34" charset="0"/>
              </a:rPr>
              <a:t>THE SAMARITAN WOMAN SUNDAY</a:t>
            </a:r>
            <a:endParaRPr lang="en-US" sz="700" dirty="0"/>
          </a:p>
        </p:txBody>
      </p:sp>
      <p:sp>
        <p:nvSpPr>
          <p:cNvPr id="41" name="Text 35"/>
          <p:cNvSpPr/>
          <p:nvPr/>
        </p:nvSpPr>
        <p:spPr>
          <a:xfrm>
            <a:off x="691902" y="4325987"/>
            <a:ext cx="3719512" cy="89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08"/>
              </a:lnSpc>
              <a:buNone/>
            </a:pPr>
            <a:r>
              <a:rPr lang="en-US" sz="590" i="1" dirty="0">
                <a:solidFill>
                  <a:srgbClr val="B8A9C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John 4:1–42</a:t>
            </a:r>
            <a:endParaRPr lang="en-US" sz="590" dirty="0"/>
          </a:p>
        </p:txBody>
      </p:sp>
      <p:sp>
        <p:nvSpPr>
          <p:cNvPr id="42" name="Text 36"/>
          <p:cNvSpPr/>
          <p:nvPr/>
        </p:nvSpPr>
        <p:spPr>
          <a:xfrm>
            <a:off x="691902" y="4423321"/>
            <a:ext cx="3719512" cy="9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67"/>
              </a:lnSpc>
              <a:buNone/>
            </a:pPr>
            <a:r>
              <a:rPr lang="en-US" sz="590" dirty="0">
                <a:solidFill>
                  <a:srgbClr val="F5F0E8">
                    <a:alpha val="9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Living water quenches the deepest thirst.</a:t>
            </a:r>
            <a:endParaRPr lang="en-US" sz="590" dirty="0"/>
          </a:p>
        </p:txBody>
      </p:sp>
      <p:sp>
        <p:nvSpPr>
          <p:cNvPr id="44" name="Text 37"/>
          <p:cNvSpPr/>
          <p:nvPr/>
        </p:nvSpPr>
        <p:spPr>
          <a:xfrm>
            <a:off x="4757291" y="928390"/>
            <a:ext cx="4071789" cy="1274713"/>
          </a:xfrm>
          <a:prstGeom prst="roundRect">
            <a:avLst>
              <a:gd name="adj" fmla="val 3886"/>
            </a:avLst>
          </a:prstGeom>
          <a:solidFill>
            <a:srgbClr val="2D1B4E">
              <a:alpha val="88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5" name="Text 38"/>
          <p:cNvSpPr/>
          <p:nvPr/>
        </p:nvSpPr>
        <p:spPr>
          <a:xfrm>
            <a:off x="4757291" y="928390"/>
            <a:ext cx="19050" cy="1274713"/>
          </a:xfrm>
          <a:custGeom>
            <a:avLst/>
            <a:gdLst/>
            <a:ahLst/>
            <a:cxnLst/>
            <a:rect l="l" t="t" r="r" b="b"/>
            <a:pathLst>
              <a:path w="19050" h="1274713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1264224"/>
                </a:lnTo>
                <a:lnTo>
                  <a:pt x="16669" y="1262242"/>
                </a:lnTo>
                <a:lnTo>
                  <a:pt x="14288" y="1259985"/>
                </a:lnTo>
                <a:lnTo>
                  <a:pt x="11906" y="1257396"/>
                </a:lnTo>
                <a:lnTo>
                  <a:pt x="9525" y="1254386"/>
                </a:lnTo>
                <a:lnTo>
                  <a:pt x="7144" y="1250808"/>
                </a:lnTo>
                <a:lnTo>
                  <a:pt x="4763" y="1246375"/>
                </a:lnTo>
                <a:lnTo>
                  <a:pt x="2381" y="1240356"/>
                </a:lnTo>
                <a:lnTo>
                  <a:pt x="0" y="1225183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6" name="Text 39"/>
          <p:cNvSpPr/>
          <p:nvPr/>
        </p:nvSpPr>
        <p:spPr>
          <a:xfrm>
            <a:off x="4862661" y="1465362"/>
            <a:ext cx="200620" cy="220682"/>
          </a:xfrm>
          <a:prstGeom prst="ellipse">
            <a:avLst/>
          </a:prstGeom>
          <a:gradFill rotWithShape="1">
            <a:gsLst>
              <a:gs pos="0">
                <a:srgbClr val="E8C96A"/>
              </a:gs>
              <a:gs pos="100000">
                <a:srgbClr val="C9A84C"/>
              </a:gs>
            </a:gsLst>
            <a:lin ang="2700000" scaled="1"/>
          </a:gradFill>
          <a:ln/>
          <a:effectLst>
            <a:outerShdw blurRad="57150" dist="7620" dir="5400000" algn="bl" rotWithShape="0">
              <a:srgbClr val="C9A84C">
                <a:alpha val="40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30" b="1" dirty="0">
                <a:solidFill>
                  <a:srgbClr val="1A0A2E"/>
                </a:solidFill>
                <a:latin typeface="Constantia" pitchFamily="34" charset="0"/>
                <a:ea typeface="Constantia" pitchFamily="34" charset="-122"/>
                <a:cs typeface="Constantia" pitchFamily="34" charset="-120"/>
              </a:rPr>
              <a:t>5</a:t>
            </a:r>
            <a:endParaRPr lang="en-US" sz="730" dirty="0"/>
          </a:p>
        </p:txBody>
      </p:sp>
      <p:sp>
        <p:nvSpPr>
          <p:cNvPr id="47" name="Text 40"/>
          <p:cNvSpPr/>
          <p:nvPr/>
        </p:nvSpPr>
        <p:spPr>
          <a:xfrm>
            <a:off x="5134273" y="1411337"/>
            <a:ext cx="3719512" cy="106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700" b="1" kern="0" spc="70" dirty="0">
                <a:solidFill>
                  <a:srgbClr val="C9A84C"/>
                </a:solidFill>
                <a:latin typeface="Constantia" pitchFamily="34" charset="0"/>
              </a:rPr>
              <a:t>THE PARALYZED MAN SUNDAY</a:t>
            </a:r>
            <a:endParaRPr lang="en-US" sz="700" dirty="0"/>
          </a:p>
        </p:txBody>
      </p:sp>
      <p:sp>
        <p:nvSpPr>
          <p:cNvPr id="48" name="Text 41"/>
          <p:cNvSpPr/>
          <p:nvPr/>
        </p:nvSpPr>
        <p:spPr>
          <a:xfrm>
            <a:off x="5134273" y="1525488"/>
            <a:ext cx="3719512" cy="89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08"/>
              </a:lnSpc>
              <a:buNone/>
            </a:pPr>
            <a:r>
              <a:rPr lang="en-US" sz="590" i="1" dirty="0">
                <a:solidFill>
                  <a:srgbClr val="B8A9C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John 5:1–18</a:t>
            </a:r>
            <a:endParaRPr lang="en-US" sz="590" dirty="0"/>
          </a:p>
        </p:txBody>
      </p:sp>
      <p:sp>
        <p:nvSpPr>
          <p:cNvPr id="49" name="Text 42"/>
          <p:cNvSpPr/>
          <p:nvPr/>
        </p:nvSpPr>
        <p:spPr>
          <a:xfrm>
            <a:off x="5134273" y="1622822"/>
            <a:ext cx="3719512" cy="9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67"/>
              </a:lnSpc>
              <a:buNone/>
            </a:pPr>
            <a:r>
              <a:rPr lang="en-US" sz="590" dirty="0">
                <a:solidFill>
                  <a:srgbClr val="F5F0E8">
                    <a:alpha val="9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Rise and walk — your faith makes you whole.</a:t>
            </a:r>
            <a:endParaRPr lang="en-US" sz="590" dirty="0"/>
          </a:p>
        </p:txBody>
      </p:sp>
      <p:sp>
        <p:nvSpPr>
          <p:cNvPr id="51" name="Text 43"/>
          <p:cNvSpPr/>
          <p:nvPr/>
        </p:nvSpPr>
        <p:spPr>
          <a:xfrm>
            <a:off x="4757291" y="2246263"/>
            <a:ext cx="4071789" cy="1274713"/>
          </a:xfrm>
          <a:prstGeom prst="roundRect">
            <a:avLst>
              <a:gd name="adj" fmla="val 3886"/>
            </a:avLst>
          </a:prstGeom>
          <a:solidFill>
            <a:srgbClr val="2D1B4E">
              <a:alpha val="88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2" name="Text 44"/>
          <p:cNvSpPr/>
          <p:nvPr/>
        </p:nvSpPr>
        <p:spPr>
          <a:xfrm>
            <a:off x="4757291" y="2246263"/>
            <a:ext cx="19050" cy="1274713"/>
          </a:xfrm>
          <a:custGeom>
            <a:avLst/>
            <a:gdLst/>
            <a:ahLst/>
            <a:cxnLst/>
            <a:rect l="l" t="t" r="r" b="b"/>
            <a:pathLst>
              <a:path w="19050" h="1274713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1264224"/>
                </a:lnTo>
                <a:lnTo>
                  <a:pt x="16669" y="1262242"/>
                </a:lnTo>
                <a:lnTo>
                  <a:pt x="14288" y="1259985"/>
                </a:lnTo>
                <a:lnTo>
                  <a:pt x="11906" y="1257396"/>
                </a:lnTo>
                <a:lnTo>
                  <a:pt x="9525" y="1254386"/>
                </a:lnTo>
                <a:lnTo>
                  <a:pt x="7144" y="1250808"/>
                </a:lnTo>
                <a:lnTo>
                  <a:pt x="4763" y="1246375"/>
                </a:lnTo>
                <a:lnTo>
                  <a:pt x="2381" y="1240356"/>
                </a:lnTo>
                <a:lnTo>
                  <a:pt x="0" y="1225183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3" name="Text 45"/>
          <p:cNvSpPr/>
          <p:nvPr/>
        </p:nvSpPr>
        <p:spPr>
          <a:xfrm>
            <a:off x="4862661" y="2783235"/>
            <a:ext cx="200620" cy="220682"/>
          </a:xfrm>
          <a:prstGeom prst="ellipse">
            <a:avLst/>
          </a:prstGeom>
          <a:gradFill rotWithShape="1">
            <a:gsLst>
              <a:gs pos="0">
                <a:srgbClr val="E8C96A"/>
              </a:gs>
              <a:gs pos="100000">
                <a:srgbClr val="C9A84C"/>
              </a:gs>
            </a:gsLst>
            <a:lin ang="2700000" scaled="1"/>
          </a:gradFill>
          <a:ln/>
          <a:effectLst>
            <a:outerShdw blurRad="57150" dist="7620" dir="5400000" algn="bl" rotWithShape="0">
              <a:srgbClr val="C9A84C">
                <a:alpha val="40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30" b="1" dirty="0">
                <a:solidFill>
                  <a:srgbClr val="1A0A2E"/>
                </a:solidFill>
                <a:latin typeface="Constantia" pitchFamily="34" charset="0"/>
                <a:ea typeface="Constantia" pitchFamily="34" charset="-122"/>
                <a:cs typeface="Constantia" pitchFamily="34" charset="-120"/>
              </a:rPr>
              <a:t>6</a:t>
            </a:r>
            <a:endParaRPr lang="en-US" sz="730" dirty="0"/>
          </a:p>
        </p:txBody>
      </p:sp>
      <p:sp>
        <p:nvSpPr>
          <p:cNvPr id="54" name="Text 46"/>
          <p:cNvSpPr/>
          <p:nvPr/>
        </p:nvSpPr>
        <p:spPr>
          <a:xfrm>
            <a:off x="5123122" y="2729210"/>
            <a:ext cx="3719512" cy="106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700" b="1" kern="0" spc="70" dirty="0">
                <a:solidFill>
                  <a:srgbClr val="C9A84C"/>
                </a:solidFill>
                <a:latin typeface="Constantia" pitchFamily="34" charset="0"/>
                <a:ea typeface="Constantia" pitchFamily="34" charset="-122"/>
                <a:cs typeface="Constantia" pitchFamily="34" charset="-120"/>
              </a:rPr>
              <a:t>THE BORN BLIND MAN SUNDAY</a:t>
            </a:r>
            <a:endParaRPr lang="en-US" sz="700" dirty="0"/>
          </a:p>
        </p:txBody>
      </p:sp>
      <p:sp>
        <p:nvSpPr>
          <p:cNvPr id="55" name="Text 47"/>
          <p:cNvSpPr/>
          <p:nvPr/>
        </p:nvSpPr>
        <p:spPr>
          <a:xfrm>
            <a:off x="5134273" y="2843361"/>
            <a:ext cx="3719512" cy="89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08"/>
              </a:lnSpc>
              <a:buNone/>
            </a:pPr>
            <a:r>
              <a:rPr lang="en-US" sz="590" i="1" dirty="0">
                <a:solidFill>
                  <a:srgbClr val="B8A9C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John 9:1–41</a:t>
            </a:r>
            <a:endParaRPr lang="en-US" sz="590" dirty="0"/>
          </a:p>
        </p:txBody>
      </p:sp>
      <p:sp>
        <p:nvSpPr>
          <p:cNvPr id="56" name="Text 48"/>
          <p:cNvSpPr/>
          <p:nvPr/>
        </p:nvSpPr>
        <p:spPr>
          <a:xfrm>
            <a:off x="5134273" y="2940695"/>
            <a:ext cx="3719512" cy="9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67"/>
              </a:lnSpc>
              <a:buNone/>
            </a:pPr>
            <a:r>
              <a:rPr lang="en-US" sz="590" dirty="0">
                <a:solidFill>
                  <a:srgbClr val="F5F0E8">
                    <a:alpha val="9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Once I was blind — now I see the Light of the World.</a:t>
            </a:r>
            <a:endParaRPr lang="en-US" sz="590" dirty="0"/>
          </a:p>
        </p:txBody>
      </p:sp>
      <p:sp>
        <p:nvSpPr>
          <p:cNvPr id="58" name="Text 49"/>
          <p:cNvSpPr/>
          <p:nvPr/>
        </p:nvSpPr>
        <p:spPr>
          <a:xfrm>
            <a:off x="4757291" y="3564136"/>
            <a:ext cx="4071789" cy="1274713"/>
          </a:xfrm>
          <a:prstGeom prst="roundRect">
            <a:avLst>
              <a:gd name="adj" fmla="val 3886"/>
            </a:avLst>
          </a:prstGeom>
          <a:solidFill>
            <a:srgbClr val="2D1B4E">
              <a:alpha val="88000"/>
            </a:srgbClr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9" name="Text 50"/>
          <p:cNvSpPr/>
          <p:nvPr/>
        </p:nvSpPr>
        <p:spPr>
          <a:xfrm>
            <a:off x="4757291" y="3564136"/>
            <a:ext cx="19050" cy="1274713"/>
          </a:xfrm>
          <a:custGeom>
            <a:avLst/>
            <a:gdLst/>
            <a:ahLst/>
            <a:cxnLst/>
            <a:rect l="l" t="t" r="r" b="b"/>
            <a:pathLst>
              <a:path w="19050" h="1274713">
                <a:moveTo>
                  <a:pt x="0" y="49530"/>
                </a:moveTo>
                <a:lnTo>
                  <a:pt x="2381" y="34357"/>
                </a:lnTo>
                <a:lnTo>
                  <a:pt x="4763" y="28338"/>
                </a:lnTo>
                <a:lnTo>
                  <a:pt x="7144" y="23905"/>
                </a:lnTo>
                <a:lnTo>
                  <a:pt x="9525" y="20327"/>
                </a:lnTo>
                <a:lnTo>
                  <a:pt x="11906" y="17317"/>
                </a:lnTo>
                <a:lnTo>
                  <a:pt x="14288" y="14728"/>
                </a:lnTo>
                <a:lnTo>
                  <a:pt x="16669" y="12471"/>
                </a:lnTo>
                <a:lnTo>
                  <a:pt x="19050" y="10489"/>
                </a:lnTo>
                <a:lnTo>
                  <a:pt x="19050" y="1264224"/>
                </a:lnTo>
                <a:lnTo>
                  <a:pt x="16669" y="1262242"/>
                </a:lnTo>
                <a:lnTo>
                  <a:pt x="14288" y="1259985"/>
                </a:lnTo>
                <a:lnTo>
                  <a:pt x="11906" y="1257396"/>
                </a:lnTo>
                <a:lnTo>
                  <a:pt x="9525" y="1254386"/>
                </a:lnTo>
                <a:lnTo>
                  <a:pt x="7144" y="1250808"/>
                </a:lnTo>
                <a:lnTo>
                  <a:pt x="4763" y="1246375"/>
                </a:lnTo>
                <a:lnTo>
                  <a:pt x="2381" y="1240356"/>
                </a:lnTo>
                <a:lnTo>
                  <a:pt x="0" y="1225183"/>
                </a:lnTo>
                <a:close/>
              </a:path>
            </a:pathLst>
          </a:custGeom>
          <a:solidFill>
            <a:srgbClr val="C9A84C"/>
          </a:soli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0" name="Text 51"/>
          <p:cNvSpPr/>
          <p:nvPr/>
        </p:nvSpPr>
        <p:spPr>
          <a:xfrm>
            <a:off x="4862661" y="4101108"/>
            <a:ext cx="200620" cy="220682"/>
          </a:xfrm>
          <a:prstGeom prst="ellipse">
            <a:avLst/>
          </a:prstGeom>
          <a:gradFill rotWithShape="1">
            <a:gsLst>
              <a:gs pos="0">
                <a:srgbClr val="E8C96A"/>
              </a:gs>
              <a:gs pos="100000">
                <a:srgbClr val="C9A84C"/>
              </a:gs>
            </a:gsLst>
            <a:lin ang="2700000" scaled="1"/>
          </a:gradFill>
          <a:ln/>
          <a:effectLst>
            <a:outerShdw blurRad="57150" dist="7620" dir="5400000" algn="bl" rotWithShape="0">
              <a:srgbClr val="C9A84C">
                <a:alpha val="40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730" b="1" dirty="0">
                <a:solidFill>
                  <a:srgbClr val="1A0A2E"/>
                </a:solidFill>
                <a:latin typeface="Constantia" pitchFamily="34" charset="0"/>
                <a:ea typeface="Constantia" pitchFamily="34" charset="-122"/>
                <a:cs typeface="Constantia" pitchFamily="34" charset="-120"/>
              </a:rPr>
              <a:t>7</a:t>
            </a:r>
            <a:endParaRPr lang="en-US" sz="730" dirty="0"/>
          </a:p>
        </p:txBody>
      </p:sp>
      <p:sp>
        <p:nvSpPr>
          <p:cNvPr id="61" name="Text 52"/>
          <p:cNvSpPr/>
          <p:nvPr/>
        </p:nvSpPr>
        <p:spPr>
          <a:xfrm>
            <a:off x="5134273" y="4047083"/>
            <a:ext cx="3719512" cy="106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840"/>
              </a:lnSpc>
              <a:buNone/>
            </a:pPr>
            <a:r>
              <a:rPr lang="en-US" sz="700" b="1" kern="0" spc="70" dirty="0">
                <a:solidFill>
                  <a:srgbClr val="C9A84C"/>
                </a:solidFill>
                <a:latin typeface="Constantia" pitchFamily="34" charset="0"/>
                <a:ea typeface="Constantia" pitchFamily="34" charset="-122"/>
                <a:cs typeface="Constantia" pitchFamily="34" charset="-120"/>
              </a:rPr>
              <a:t>PALM SUNDAY</a:t>
            </a:r>
            <a:endParaRPr lang="en-US" sz="700" dirty="0"/>
          </a:p>
        </p:txBody>
      </p:sp>
      <p:sp>
        <p:nvSpPr>
          <p:cNvPr id="62" name="Text 53"/>
          <p:cNvSpPr/>
          <p:nvPr/>
        </p:nvSpPr>
        <p:spPr>
          <a:xfrm>
            <a:off x="5134273" y="4161234"/>
            <a:ext cx="3719512" cy="89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08"/>
              </a:lnSpc>
              <a:buNone/>
            </a:pPr>
            <a:r>
              <a:rPr lang="en-US" sz="590" i="1" dirty="0">
                <a:solidFill>
                  <a:srgbClr val="B8A9C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John 12:12–19 · Matthew 21:1–11</a:t>
            </a:r>
            <a:endParaRPr lang="en-US" sz="590" dirty="0"/>
          </a:p>
        </p:txBody>
      </p:sp>
      <p:sp>
        <p:nvSpPr>
          <p:cNvPr id="63" name="Text 54"/>
          <p:cNvSpPr/>
          <p:nvPr/>
        </p:nvSpPr>
        <p:spPr>
          <a:xfrm>
            <a:off x="5134273" y="4258568"/>
            <a:ext cx="3719512" cy="971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767"/>
              </a:lnSpc>
              <a:buNone/>
            </a:pPr>
            <a:r>
              <a:rPr lang="en-US" sz="590" dirty="0">
                <a:solidFill>
                  <a:srgbClr val="F5F0E8">
                    <a:alpha val="90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Hosanna! The King enters in humility and glory.</a:t>
            </a:r>
            <a:endParaRPr lang="en-US" sz="590" dirty="0"/>
          </a:p>
        </p:txBody>
      </p:sp>
      <p:sp>
        <p:nvSpPr>
          <p:cNvPr id="65" name="Text 55"/>
          <p:cNvSpPr/>
          <p:nvPr/>
        </p:nvSpPr>
        <p:spPr>
          <a:xfrm>
            <a:off x="3541216" y="4925169"/>
            <a:ext cx="315962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B8A9C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LENT</a:t>
            </a:r>
            <a:endParaRPr lang="en-US" sz="620" dirty="0"/>
          </a:p>
        </p:txBody>
      </p:sp>
      <p:pic>
        <p:nvPicPr>
          <p:cNvPr id="66" name="Image 8" descr="preencoded.png"/>
          <p:cNvPicPr>
            <a:picLocks noChangeAspect="1"/>
          </p:cNvPicPr>
          <p:nvPr/>
        </p:nvPicPr>
        <p:blipFill>
          <a:blip>
            <a:alphaModFix amt="6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00050" y="4917885"/>
            <a:ext cx="132588" cy="132588"/>
          </a:xfrm>
          <a:prstGeom prst="rect">
            <a:avLst/>
          </a:prstGeom>
        </p:spPr>
      </p:pic>
      <p:sp>
        <p:nvSpPr>
          <p:cNvPr id="67" name="Text 56"/>
          <p:cNvSpPr/>
          <p:nvPr/>
        </p:nvSpPr>
        <p:spPr>
          <a:xfrm>
            <a:off x="4104233" y="4925169"/>
            <a:ext cx="76584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B8A9C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REFLECTION</a:t>
            </a:r>
            <a:endParaRPr lang="en-US" sz="620" dirty="0"/>
          </a:p>
        </p:txBody>
      </p:sp>
      <p:pic>
        <p:nvPicPr>
          <p:cNvPr id="68" name="Image 9" descr="preencoded.png"/>
          <p:cNvPicPr>
            <a:picLocks noChangeAspect="1"/>
          </p:cNvPicPr>
          <p:nvPr/>
        </p:nvPicPr>
        <p:blipFill>
          <a:blip>
            <a:alphaModFix amt="6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2046" y="4917885"/>
            <a:ext cx="132588" cy="132588"/>
          </a:xfrm>
          <a:prstGeom prst="rect">
            <a:avLst/>
          </a:prstGeom>
        </p:spPr>
      </p:pic>
      <p:sp>
        <p:nvSpPr>
          <p:cNvPr id="69" name="Text 57"/>
          <p:cNvSpPr/>
          <p:nvPr/>
        </p:nvSpPr>
        <p:spPr>
          <a:xfrm>
            <a:off x="5076230" y="4925169"/>
            <a:ext cx="57920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ts val="930"/>
              </a:lnSpc>
              <a:buNone/>
            </a:pPr>
            <a:r>
              <a:rPr lang="en-US" sz="620" dirty="0">
                <a:solidFill>
                  <a:srgbClr val="B8A9C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RENEWAL</a:t>
            </a:r>
            <a:endParaRPr lang="en-US" sz="620" dirty="0"/>
          </a:p>
        </p:txBody>
      </p:sp>
      <p:sp>
        <p:nvSpPr>
          <p:cNvPr id="70" name="Text 58"/>
          <p:cNvSpPr/>
          <p:nvPr/>
        </p:nvSpPr>
        <p:spPr>
          <a:xfrm>
            <a:off x="4565079" y="899220"/>
            <a:ext cx="13841" cy="39688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8000">
                <a:srgbClr val="C9A84C"/>
              </a:gs>
              <a:gs pos="92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748B1C07-E2EA-A26C-19D4-22674F7072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5976" y="963661"/>
            <a:ext cx="1573086" cy="884391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CB64F4D3-FC92-88BB-334F-3838CE290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5976" y="1950383"/>
            <a:ext cx="1601861" cy="900568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3A39B29D-DD6E-3BEB-1737-03B51E594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21258" y="2919067"/>
            <a:ext cx="1621486" cy="911601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73851D2A-6493-47B8-2D45-32DACD2E6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48937" y="3923803"/>
            <a:ext cx="1672981" cy="940552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55954413-0765-2468-B3A5-C88E79A57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0886" y="1018255"/>
            <a:ext cx="1845176" cy="1037360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AFFAC780-4226-3FF1-E59B-5A5D42FCF3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500" r="3429"/>
          <a:stretch>
            <a:fillRect/>
          </a:stretch>
        </p:blipFill>
        <p:spPr>
          <a:xfrm>
            <a:off x="6919843" y="2311617"/>
            <a:ext cx="1898598" cy="1123336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FBC035EE-6A69-DA53-BB45-576EF759B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8230" y="3586331"/>
            <a:ext cx="1812749" cy="10716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enten treasures in heaven: an open chest beside a wooden cross, with a golden path rising through a violet landscape toward heavenly light."/>
          <p:cNvPicPr>
            <a:picLocks noChangeAspect="1"/>
          </p:cNvPicPr>
          <p:nvPr/>
        </p:nvPicPr>
        <p:blipFill>
          <a:blip r:embed="rId2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esus stands resolute in a rocky wilderness as a shadowed tempter approaches, with golden light breaking through violet clouds."/>
          <p:cNvPicPr>
            <a:picLocks noChangeAspect="1"/>
          </p:cNvPicPr>
          <p:nvPr/>
        </p:nvPicPr>
        <p:blipFill>
          <a:blip r:embed="rId2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 prodigal son returns in worn clothing and is embraced by his father on a dusty road beneath warm golden light."/>
          <p:cNvPicPr>
            <a:picLocks noChangeAspect="1"/>
          </p:cNvPicPr>
          <p:nvPr/>
        </p:nvPicPr>
        <p:blipFill>
          <a:blip r:embed="rId2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esus speaks compassionately with the Samaritan woman holding a clay jar beside an ancient stone well in golden light."/>
          <p:cNvPicPr>
            <a:picLocks noChangeAspect="1"/>
          </p:cNvPicPr>
          <p:nvPr/>
        </p:nvPicPr>
        <p:blipFill>
          <a:blip r:embed="rId2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esus reaches compassionately toward the man disabled for thirty-eight years as he begins to rise beside the Pool of Bethesda."/>
          <p:cNvPicPr>
            <a:picLocks noChangeAspect="1"/>
          </p:cNvPicPr>
          <p:nvPr/>
        </p:nvPicPr>
        <p:blipFill>
          <a:blip r:embed="rId2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esus gently touches the eyes of the man born blind as warm light illuminates them in an ancient Jerusalem setting."/>
          <p:cNvPicPr>
            <a:picLocks noChangeAspect="1"/>
          </p:cNvPicPr>
          <p:nvPr/>
        </p:nvPicPr>
        <p:blipFill>
          <a:blip r:embed="rId2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esus enters Jerusalem humbly on a donkey as a joyful crowd welcomes him with palm branches in warm golden light."/>
          <p:cNvPicPr>
            <a:picLocks noChangeAspect="1"/>
          </p:cNvPicPr>
          <p:nvPr/>
        </p:nvPicPr>
        <p:blipFill>
          <a:blip r:embed="rId2"/>
          <a:srcRect t="27" b="2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133</Words>
  <Application>Microsoft Macintosh PowerPoint</Application>
  <PresentationFormat>On-screen Show (16:9)</PresentationFormat>
  <Paragraphs>34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Cambria</vt:lpstr>
      <vt:lpstr>Constantia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subject>PptxGenJS Presentation</dc:subject>
  <dc:creator>docgen</dc:creator>
  <cp:lastModifiedBy>M Max</cp:lastModifiedBy>
  <cp:revision>3</cp:revision>
  <dcterms:created xsi:type="dcterms:W3CDTF">2026-09-08T02:58:40Z</dcterms:created>
  <dcterms:modified xsi:type="dcterms:W3CDTF">2026-09-19T13:37:03Z</dcterms:modified>
</cp:coreProperties>
</file>